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f696c971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f696c971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f696c97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f696c97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f696c971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f696c971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f696c971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f696c971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f696c971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f696c971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f696c971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f696c971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f696c971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f696c971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f696c971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f696c971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f696c971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f696c971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f696c971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f696c971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f696c971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6f696c971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f696c971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f696c971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f696c9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f696c9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f696c971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f696c971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f696c971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f696c971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f696c971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f696c971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f696c971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f696c971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f696c971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f696c971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f696c97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f696c97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f696c971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f696c971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f696c97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6f696c97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f696c9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f696c9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f696c97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f696c97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f696c97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f696c97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f696c97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f696c97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f696c97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f696c97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f696c971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f696c971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support.google.com/accounts/answer/185833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loud.google.com/appengine/docs/go/gettingstarted/introductio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cloud.google.com/appengine/downloads#Google_App_Engine_SDK_for_Go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Golang Appengine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9750" y="383700"/>
            <a:ext cx="5524500" cy="392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2750" y="1222925"/>
            <a:ext cx="7178501" cy="1435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288" y="1306223"/>
            <a:ext cx="7013424" cy="7551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400" y="545675"/>
            <a:ext cx="5029200" cy="26098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ctrl + c</a:t>
            </a:r>
            <a:endParaRPr/>
          </a:p>
        </p:txBody>
      </p:sp>
      <p:sp>
        <p:nvSpPr>
          <p:cNvPr id="123" name="Google Shape;123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stops goapp serve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photo blog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2340256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4" name="Google Shape;13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3100" y="2340250"/>
            <a:ext cx="8170899" cy="2786499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5" name="Google Shape;135;p28"/>
          <p:cNvSpPr txBox="1"/>
          <p:nvPr/>
        </p:nvSpPr>
        <p:spPr>
          <a:xfrm>
            <a:off x="4196475" y="1033900"/>
            <a:ext cx="4539300" cy="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App Engine: </a:t>
            </a:r>
            <a:endParaRPr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>
                <a:solidFill>
                  <a:srgbClr val="FF0000"/>
                </a:solidFill>
              </a:rPr>
              <a:t>no main; use init instead</a:t>
            </a:r>
            <a:endParaRPr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>
                <a:solidFill>
                  <a:srgbClr val="FF0000"/>
                </a:solidFill>
              </a:rPr>
              <a:t>no http.ListenAndServe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2340256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1" name="Google Shape;14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3100" y="2340250"/>
            <a:ext cx="8170899" cy="2786499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" name="Google Shape;142;p29"/>
          <p:cNvSpPr txBox="1"/>
          <p:nvPr/>
        </p:nvSpPr>
        <p:spPr>
          <a:xfrm>
            <a:off x="4196475" y="1033900"/>
            <a:ext cx="4539300" cy="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App Engine: </a:t>
            </a:r>
            <a:endParaRPr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>
                <a:solidFill>
                  <a:srgbClr val="FF0000"/>
                </a:solidFill>
              </a:rPr>
              <a:t>no main; use init instead</a:t>
            </a:r>
            <a:endParaRPr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>
                <a:solidFill>
                  <a:srgbClr val="FF0000"/>
                </a:solidFill>
              </a:rPr>
              <a:t>no http.ListenAndServe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43" name="Google Shape;143;p29"/>
          <p:cNvSpPr txBox="1"/>
          <p:nvPr/>
        </p:nvSpPr>
        <p:spPr>
          <a:xfrm rot="-899983">
            <a:off x="3297648" y="2602509"/>
            <a:ext cx="4539163" cy="886135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 also changed:</a:t>
            </a:r>
            <a:endParaRPr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>
                <a:solidFill>
                  <a:srgbClr val="FF0000"/>
                </a:solidFill>
              </a:rPr>
              <a:t>package name (from main to photos)</a:t>
            </a:r>
            <a:endParaRPr>
              <a:solidFill>
                <a:srgbClr val="FF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●"/>
            </a:pPr>
            <a:r>
              <a:rPr lang="en">
                <a:solidFill>
                  <a:srgbClr val="FF0000"/>
                </a:solidFill>
              </a:rPr>
              <a:t>file name (from main to photos)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deploying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80" y="0"/>
            <a:ext cx="910803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hello world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9385"/>
            <a:ext cx="9143999" cy="3559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13" y="1694175"/>
            <a:ext cx="8040576" cy="8991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371" y="0"/>
            <a:ext cx="5641257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34"/>
          <p:cNvCxnSpPr/>
          <p:nvPr/>
        </p:nvCxnSpPr>
        <p:spPr>
          <a:xfrm>
            <a:off x="686375" y="251950"/>
            <a:ext cx="1094700" cy="17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70" name="Google Shape;17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647" y="2173350"/>
            <a:ext cx="4210350" cy="2970150"/>
          </a:xfrm>
          <a:prstGeom prst="rect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step auth</a:t>
            </a:r>
            <a:endParaRPr/>
          </a:p>
        </p:txBody>
      </p:sp>
      <p:sp>
        <p:nvSpPr>
          <p:cNvPr id="176" name="Google Shape;176;p3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https://support.google.com/accounts/answer/185833</a:t>
            </a: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0" y="1756350"/>
            <a:ext cx="54864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084" y="0"/>
            <a:ext cx="8427833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google domains &amp; app engine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94342"/>
            <a:ext cx="9144000" cy="384201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https://cloud.google.com/appengine/docs/go/gettingstarted/introduction</a:t>
            </a: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3387"/>
            <a:ext cx="9144000" cy="43145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70;p16"/>
          <p:cNvCxnSpPr/>
          <p:nvPr/>
        </p:nvCxnSpPr>
        <p:spPr>
          <a:xfrm flipH="1">
            <a:off x="2925000" y="1049500"/>
            <a:ext cx="291900" cy="13983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" name="Google Shape;71;p16"/>
          <p:cNvSpPr/>
          <p:nvPr/>
        </p:nvSpPr>
        <p:spPr>
          <a:xfrm>
            <a:off x="1318975" y="2374675"/>
            <a:ext cx="527700" cy="527700"/>
          </a:xfrm>
          <a:prstGeom prst="flowChartSummingJunction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App Engine SDK</a:t>
            </a:r>
            <a:endParaRPr/>
          </a:p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https://cloud.google.com/appengine/downloads#Google_App_Engine_SDK_for_Go</a:t>
            </a:r>
            <a:r>
              <a:rPr lang="en" sz="1400"/>
              <a:t> 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94088"/>
            <a:ext cx="9143999" cy="214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512" y="1632625"/>
            <a:ext cx="7666974" cy="9058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273" y="52125"/>
            <a:ext cx="748145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5424"/>
            <a:ext cx="9144001" cy="44677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